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Monk" userId="b53a5fbc702704b5" providerId="LiveId" clId="{B889170A-42E8-4AA9-AC7C-73DEE52A6F06}"/>
    <pc:docChg chg="modSld">
      <pc:chgData name="Justin Monk" userId="b53a5fbc702704b5" providerId="LiveId" clId="{B889170A-42E8-4AA9-AC7C-73DEE52A6F06}" dt="2018-11-26T14:41:07.631" v="32" actId="20577"/>
      <pc:docMkLst>
        <pc:docMk/>
      </pc:docMkLst>
      <pc:sldChg chg="modSp">
        <pc:chgData name="Justin Monk" userId="b53a5fbc702704b5" providerId="LiveId" clId="{B889170A-42E8-4AA9-AC7C-73DEE52A6F06}" dt="2018-11-26T14:40:45.119" v="19" actId="20577"/>
        <pc:sldMkLst>
          <pc:docMk/>
          <pc:sldMk cId="1621309460" sldId="256"/>
        </pc:sldMkLst>
        <pc:spChg chg="mod">
          <ac:chgData name="Justin Monk" userId="b53a5fbc702704b5" providerId="LiveId" clId="{B889170A-42E8-4AA9-AC7C-73DEE52A6F06}" dt="2018-11-26T14:40:45.119" v="19" actId="20577"/>
          <ac:spMkLst>
            <pc:docMk/>
            <pc:sldMk cId="1621309460" sldId="256"/>
            <ac:spMk id="3" creationId="{0018DEF0-7C32-4ED6-842E-7E90916461E3}"/>
          </ac:spMkLst>
        </pc:spChg>
      </pc:sldChg>
      <pc:sldChg chg="modSp">
        <pc:chgData name="Justin Monk" userId="b53a5fbc702704b5" providerId="LiveId" clId="{B889170A-42E8-4AA9-AC7C-73DEE52A6F06}" dt="2018-11-26T14:41:07.631" v="32" actId="20577"/>
        <pc:sldMkLst>
          <pc:docMk/>
          <pc:sldMk cId="558427727" sldId="259"/>
        </pc:sldMkLst>
        <pc:spChg chg="mod">
          <ac:chgData name="Justin Monk" userId="b53a5fbc702704b5" providerId="LiveId" clId="{B889170A-42E8-4AA9-AC7C-73DEE52A6F06}" dt="2018-11-26T14:41:07.631" v="32" actId="20577"/>
          <ac:spMkLst>
            <pc:docMk/>
            <pc:sldMk cId="558427727" sldId="259"/>
            <ac:spMk id="6" creationId="{A05BA4C5-ECA3-433E-9694-FA438A1024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9EEE-3B59-4528-8425-F6BDF6BFA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07FB95-29BA-410D-A2D0-23D609CE0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3F0AB-064B-4EBC-9A9C-C08873EB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170C8-7B06-4C24-82A1-E8D92B54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7A440-43DF-4D9A-815C-A0F4E433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25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CA004-DAD8-452A-879A-5DC200BDA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6015FD-A5A6-4F62-985C-D595D53B5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7D725-1B1E-4758-975B-D189B523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2C837-6189-4074-8E8F-87EC8716F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4D2B7-7F30-494C-A0A1-7333C8FF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52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B4D21-CEEE-40AB-9BD3-0893BD210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6C6B0-1F2C-4062-B820-EF50E873D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160DC-A1D1-46CA-A2E5-A629044F5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6B4AD-4D4D-4CED-86ED-DCB06BFF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2BDE1-2D3F-4488-91CA-D24E2330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19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8FE3-D07C-4DDD-B108-C908003B5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CBE7-F1AC-4B33-8D3B-DB3DF1D26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39D9-391D-4F54-81A3-639B9E6DF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49255-472D-4819-902B-EB44B613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097F1-DD40-466C-A656-AFC6001B7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647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91E48-4121-4877-B6E6-BFAFDF29D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1568D-E5A6-4757-B698-07C1F32A0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B74A3-90AE-4CC3-85E4-A1C60050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1C161-53E1-48A8-9913-3632F2E2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7C279-EB98-459D-BC55-1D6B875B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50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E353-8059-4DEE-AFEE-5FA04B0D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6FA53-12EE-47C8-8243-EA6F8DCA7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29CC7-5E1D-4B8D-BC56-3874FF299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5DDE2-699C-4C5A-B922-CD3247B9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B5670-0188-4CFB-845B-8183294C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CCCC1-1D64-46F0-B247-5AD98089F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667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6859-B24A-4AD1-8E6C-A465DAC2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7121E-6179-4CB2-B78D-73F3CA43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A7D85-BBF0-433E-A65D-1214AE87C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7CE487-DC9F-4865-BCFC-992DB8979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280AD-A6FB-47DE-BF35-37E5CA1AE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2AFF5C-F8E7-49B1-A260-577911DCE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2914D8-DA13-4791-A6F7-C3963D08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660FAF-0EA9-4592-AC3F-C921EE3AA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516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5646-7750-4F2E-B3D3-D66497B7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5622C0-E0CD-420A-9EB4-9E1EC0B3F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9AC62-F4A1-4061-951B-CCDBC7936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E5C9C-A099-44E3-92D7-B9D81F5A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013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0F2590-9654-47EA-8DDC-698A5FF9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ECD6AD-2E46-47B0-B806-22011C94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89AD6-CFB0-42A7-90C2-75EB087E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38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EA6D-E7FF-4433-AB1F-47516606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98CA0-3264-4DFC-B93B-730748BB0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84A38-6C7D-4180-AC91-FC35E2D57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55D2B-E0F5-4649-81B7-77A7CCDC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CF391-226B-439A-A983-796BD3BA6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46C88-72F3-40AD-A0EE-A0BC24FA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272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2F19-1529-4FA4-BE98-EF2DC1214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CDD4D-8175-4662-B6F0-BA0EB1699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FE3A1-2E78-48BF-9445-8A8B9F4F7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947EC-C849-4064-A207-610F351E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D44A-3AE1-4F7B-96E4-48AAC12D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18076-81D4-4AE4-A529-89EFEB20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386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7B737-2797-4957-9884-0EE30F97B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4D6B2-3C9F-4336-B751-FC523B5A7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6D991-DB6E-4984-A826-54CDF907A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0914-F8AD-47D3-B24B-161714F85FB9}" type="datetimeFigureOut">
              <a:rPr lang="en-AU" smtClean="0"/>
              <a:t>27/11/2018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91256-FCE1-4813-BC85-CC5036E19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77277-B332-4819-9054-DD08A7875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8349B-36A5-4A64-9364-22E242475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53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F77F-72FD-41DF-8D0B-1C22FFCC9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Assessment Tool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8DEF0-7C32-4ED6-842E-7E9091646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Game / Application Quote Brief </a:t>
            </a:r>
          </a:p>
        </p:txBody>
      </p:sp>
    </p:spTree>
    <p:extLst>
      <p:ext uri="{BB962C8B-B14F-4D97-AF65-F5344CB8AC3E}">
        <p14:creationId xmlns:p14="http://schemas.microsoft.com/office/powerpoint/2010/main" val="162130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EF08-2CD3-4B9E-BB7A-635DDA245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6A1E7-D0BA-4CB7-A59E-96018FE5E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Website based game/application </a:t>
            </a:r>
          </a:p>
          <a:p>
            <a:r>
              <a:rPr lang="en-AU" dirty="0"/>
              <a:t>Red Square shows visible website as seen by viewer and is the sections that is recorded </a:t>
            </a:r>
          </a:p>
          <a:p>
            <a:r>
              <a:rPr lang="en-AU" dirty="0"/>
              <a:t>Main thing need is that the viewer can record the screen with everything shown and automatically add to their dashboard. </a:t>
            </a:r>
          </a:p>
          <a:p>
            <a:r>
              <a:rPr lang="en-AU" dirty="0"/>
              <a:t>Game/application should be able to be copied /reproduced easily as their will be 10 versions in the beginning with 20-40 to be created within first year.   </a:t>
            </a:r>
          </a:p>
        </p:txBody>
      </p:sp>
    </p:spTree>
    <p:extLst>
      <p:ext uri="{BB962C8B-B14F-4D97-AF65-F5344CB8AC3E}">
        <p14:creationId xmlns:p14="http://schemas.microsoft.com/office/powerpoint/2010/main" val="561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E2F2-E07F-47C3-9D83-84756A78E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Frame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F61230-9B07-4E09-9EA4-B614F0FF49A1}"/>
              </a:ext>
            </a:extLst>
          </p:cNvPr>
          <p:cNvSpPr/>
          <p:nvPr/>
        </p:nvSpPr>
        <p:spPr>
          <a:xfrm>
            <a:off x="1203157" y="1403685"/>
            <a:ext cx="8534400" cy="47805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7E377A-B8DC-478D-A0E5-21BA6EF83A31}"/>
              </a:ext>
            </a:extLst>
          </p:cNvPr>
          <p:cNvSpPr txBox="1"/>
          <p:nvPr/>
        </p:nvSpPr>
        <p:spPr>
          <a:xfrm>
            <a:off x="1339516" y="1620253"/>
            <a:ext cx="417896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AU" dirty="0"/>
              <a:t>Title of version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436EC5-D006-44DF-8844-D920BC598120}"/>
              </a:ext>
            </a:extLst>
          </p:cNvPr>
          <p:cNvSpPr/>
          <p:nvPr/>
        </p:nvSpPr>
        <p:spPr>
          <a:xfrm>
            <a:off x="1475874" y="2281989"/>
            <a:ext cx="2526631" cy="22940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400" dirty="0">
                <a:solidFill>
                  <a:schemeClr val="tx1"/>
                </a:solidFill>
              </a:rPr>
              <a:t>Action 1 </a:t>
            </a:r>
          </a:p>
          <a:p>
            <a:r>
              <a:rPr lang="en-AU" sz="1400" dirty="0">
                <a:solidFill>
                  <a:schemeClr val="tx1"/>
                </a:solidFill>
              </a:rPr>
              <a:t>     Sub Action 1.1</a:t>
            </a:r>
          </a:p>
          <a:p>
            <a:r>
              <a:rPr lang="en-AU" sz="1400" dirty="0">
                <a:solidFill>
                  <a:schemeClr val="tx1"/>
                </a:solidFill>
              </a:rPr>
              <a:t>     Sub Action 1.1</a:t>
            </a:r>
          </a:p>
          <a:p>
            <a:r>
              <a:rPr lang="en-AU" sz="1400" dirty="0">
                <a:solidFill>
                  <a:schemeClr val="tx1"/>
                </a:solidFill>
              </a:rPr>
              <a:t>Action 2 </a:t>
            </a:r>
          </a:p>
          <a:p>
            <a:r>
              <a:rPr lang="en-AU" sz="1400" dirty="0">
                <a:solidFill>
                  <a:schemeClr val="tx1"/>
                </a:solidFill>
              </a:rPr>
              <a:t>     Sub Action 2.1</a:t>
            </a:r>
          </a:p>
          <a:p>
            <a:r>
              <a:rPr lang="en-AU" sz="1400" dirty="0">
                <a:solidFill>
                  <a:schemeClr val="tx1"/>
                </a:solidFill>
              </a:rPr>
              <a:t>Action 3 </a:t>
            </a:r>
          </a:p>
          <a:p>
            <a:r>
              <a:rPr lang="en-AU" sz="1400" dirty="0">
                <a:solidFill>
                  <a:schemeClr val="tx1"/>
                </a:solidFill>
              </a:rPr>
              <a:t>     Sub Action 3.1</a:t>
            </a:r>
          </a:p>
          <a:p>
            <a:r>
              <a:rPr lang="en-AU" sz="1400" dirty="0">
                <a:solidFill>
                  <a:schemeClr val="tx1"/>
                </a:solidFill>
              </a:rPr>
              <a:t>     Sub Action 3.2</a:t>
            </a:r>
          </a:p>
          <a:p>
            <a:r>
              <a:rPr lang="en-AU" sz="1400" dirty="0">
                <a:solidFill>
                  <a:schemeClr val="tx1"/>
                </a:solidFill>
              </a:rPr>
              <a:t>     Sub Action 3.3</a:t>
            </a:r>
          </a:p>
          <a:p>
            <a:r>
              <a:rPr lang="en-AU" sz="1400" dirty="0">
                <a:solidFill>
                  <a:schemeClr val="tx1"/>
                </a:solidFill>
              </a:rPr>
              <a:t>     Sub Action 3.4</a:t>
            </a:r>
          </a:p>
          <a:p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EC187F-7241-4313-B19F-E334CC70477B}"/>
              </a:ext>
            </a:extLst>
          </p:cNvPr>
          <p:cNvSpPr/>
          <p:nvPr/>
        </p:nvSpPr>
        <p:spPr>
          <a:xfrm>
            <a:off x="1475874" y="4694322"/>
            <a:ext cx="2526631" cy="13455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400" dirty="0">
                <a:solidFill>
                  <a:schemeClr val="tx1"/>
                </a:solidFill>
              </a:rPr>
              <a:t>Key Details About This Version</a:t>
            </a:r>
          </a:p>
          <a:p>
            <a:r>
              <a:rPr lang="en-AU" sz="1400" dirty="0">
                <a:solidFill>
                  <a:schemeClr val="tx1"/>
                </a:solidFill>
              </a:rPr>
              <a:t>Detail 1</a:t>
            </a:r>
          </a:p>
          <a:p>
            <a:r>
              <a:rPr lang="en-AU" sz="1400" dirty="0">
                <a:solidFill>
                  <a:schemeClr val="tx1"/>
                </a:solidFill>
              </a:rPr>
              <a:t>Detail 2</a:t>
            </a:r>
          </a:p>
          <a:p>
            <a:r>
              <a:rPr lang="en-AU" sz="1400" dirty="0">
                <a:solidFill>
                  <a:schemeClr val="tx1"/>
                </a:solidFill>
              </a:rPr>
              <a:t>Detail 3</a:t>
            </a:r>
          </a:p>
          <a:p>
            <a:r>
              <a:rPr lang="en-AU" sz="1400" dirty="0">
                <a:solidFill>
                  <a:schemeClr val="tx1"/>
                </a:solidFill>
              </a:rPr>
              <a:t>Detail 4</a:t>
            </a:r>
          </a:p>
          <a:p>
            <a:r>
              <a:rPr lang="en-AU" sz="1400" dirty="0">
                <a:solidFill>
                  <a:schemeClr val="tx1"/>
                </a:solidFill>
              </a:rPr>
              <a:t>Detail 5</a:t>
            </a:r>
          </a:p>
          <a:p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9A97EB-5CBB-4D4C-91A6-28BFFC347D56}"/>
              </a:ext>
            </a:extLst>
          </p:cNvPr>
          <p:cNvSpPr txBox="1"/>
          <p:nvPr/>
        </p:nvSpPr>
        <p:spPr>
          <a:xfrm>
            <a:off x="5654843" y="1620253"/>
            <a:ext cx="387416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AU" dirty="0"/>
              <a:t>Recording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DCDF5-DDA3-485B-8948-4A03AAACD3C7}"/>
              </a:ext>
            </a:extLst>
          </p:cNvPr>
          <p:cNvSpPr/>
          <p:nvPr/>
        </p:nvSpPr>
        <p:spPr>
          <a:xfrm>
            <a:off x="6777789" y="1682667"/>
            <a:ext cx="729916" cy="2085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START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1F8A78-194E-4D8F-BB8C-DB26C57197B6}"/>
              </a:ext>
            </a:extLst>
          </p:cNvPr>
          <p:cNvSpPr/>
          <p:nvPr/>
        </p:nvSpPr>
        <p:spPr>
          <a:xfrm>
            <a:off x="8630651" y="1690688"/>
            <a:ext cx="729916" cy="2085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STOP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EE5052-ED05-4705-916D-A80A5284030C}"/>
              </a:ext>
            </a:extLst>
          </p:cNvPr>
          <p:cNvSpPr/>
          <p:nvPr/>
        </p:nvSpPr>
        <p:spPr>
          <a:xfrm>
            <a:off x="7591926" y="1690688"/>
            <a:ext cx="958515" cy="2085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00:00:00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739F2-324A-45C5-8FBD-FD328E286819}"/>
              </a:ext>
            </a:extLst>
          </p:cNvPr>
          <p:cNvSpPr/>
          <p:nvPr/>
        </p:nvSpPr>
        <p:spPr>
          <a:xfrm>
            <a:off x="4130841" y="2222832"/>
            <a:ext cx="5293895" cy="2412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Main Screen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EB2531-AC57-4D56-9261-7C8EAE4FF809}"/>
              </a:ext>
            </a:extLst>
          </p:cNvPr>
          <p:cNvSpPr/>
          <p:nvPr/>
        </p:nvSpPr>
        <p:spPr>
          <a:xfrm>
            <a:off x="6673513" y="4697163"/>
            <a:ext cx="2751223" cy="1345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Webcam Video Input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4B288D-8C8E-47FE-8A75-36DEA4EF518F}"/>
              </a:ext>
            </a:extLst>
          </p:cNvPr>
          <p:cNvCxnSpPr/>
          <p:nvPr/>
        </p:nvCxnSpPr>
        <p:spPr>
          <a:xfrm flipH="1">
            <a:off x="9296400" y="4243137"/>
            <a:ext cx="1114926" cy="8983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9C4EDE5-84D5-4BC9-A736-EB6025AADCA0}"/>
              </a:ext>
            </a:extLst>
          </p:cNvPr>
          <p:cNvSpPr txBox="1"/>
          <p:nvPr/>
        </p:nvSpPr>
        <p:spPr>
          <a:xfrm>
            <a:off x="10411325" y="3988834"/>
            <a:ext cx="1548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Will record viewer/player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58EA25-CA56-48D8-93CE-F056F85858D9}"/>
              </a:ext>
            </a:extLst>
          </p:cNvPr>
          <p:cNvSpPr/>
          <p:nvPr/>
        </p:nvSpPr>
        <p:spPr>
          <a:xfrm>
            <a:off x="4130841" y="4745089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083C1D-4B98-4C0A-9EFE-AE389C393D47}"/>
              </a:ext>
            </a:extLst>
          </p:cNvPr>
          <p:cNvSpPr/>
          <p:nvPr/>
        </p:nvSpPr>
        <p:spPr>
          <a:xfrm>
            <a:off x="5394154" y="4745089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1CBD45-8E15-4AA7-8CE6-A169CFEE9F5B}"/>
              </a:ext>
            </a:extLst>
          </p:cNvPr>
          <p:cNvSpPr/>
          <p:nvPr/>
        </p:nvSpPr>
        <p:spPr>
          <a:xfrm>
            <a:off x="4130841" y="5039729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78505C-5433-4450-90F5-DD482CC1FB4F}"/>
              </a:ext>
            </a:extLst>
          </p:cNvPr>
          <p:cNvSpPr/>
          <p:nvPr/>
        </p:nvSpPr>
        <p:spPr>
          <a:xfrm>
            <a:off x="5394154" y="5039729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4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D4E2CA1-0BFE-481A-9C4B-E74D9ADE7FF4}"/>
              </a:ext>
            </a:extLst>
          </p:cNvPr>
          <p:cNvCxnSpPr/>
          <p:nvPr/>
        </p:nvCxnSpPr>
        <p:spPr>
          <a:xfrm flipH="1">
            <a:off x="8847221" y="717145"/>
            <a:ext cx="1114926" cy="8983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FB1AEFC-3883-4B08-8E2B-71CB8A057A95}"/>
              </a:ext>
            </a:extLst>
          </p:cNvPr>
          <p:cNvSpPr txBox="1"/>
          <p:nvPr/>
        </p:nvSpPr>
        <p:spPr>
          <a:xfrm>
            <a:off x="9962146" y="462842"/>
            <a:ext cx="154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Allows viewer / player to recorded game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3D30904-F53E-46D9-91E2-229D26678A01}"/>
              </a:ext>
            </a:extLst>
          </p:cNvPr>
          <p:cNvCxnSpPr>
            <a:cxnSpLocks/>
          </p:cNvCxnSpPr>
          <p:nvPr/>
        </p:nvCxnSpPr>
        <p:spPr>
          <a:xfrm flipH="1" flipV="1">
            <a:off x="5237746" y="5454315"/>
            <a:ext cx="593557" cy="10337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DED1CCC-9B2D-44C8-84E9-B3FC0F21543E}"/>
              </a:ext>
            </a:extLst>
          </p:cNvPr>
          <p:cNvSpPr txBox="1"/>
          <p:nvPr/>
        </p:nvSpPr>
        <p:spPr>
          <a:xfrm>
            <a:off x="5831302" y="6233746"/>
            <a:ext cx="3112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Button either will need to change or have a shape to record answers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7CE2FA-B480-40BB-81B8-07BB0B7F4C92}"/>
              </a:ext>
            </a:extLst>
          </p:cNvPr>
          <p:cNvCxnSpPr>
            <a:cxnSpLocks/>
          </p:cNvCxnSpPr>
          <p:nvPr/>
        </p:nvCxnSpPr>
        <p:spPr>
          <a:xfrm>
            <a:off x="529388" y="4022079"/>
            <a:ext cx="113097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292C5BC-B1D2-449F-8839-6A06626C3F60}"/>
              </a:ext>
            </a:extLst>
          </p:cNvPr>
          <p:cNvSpPr txBox="1"/>
          <p:nvPr/>
        </p:nvSpPr>
        <p:spPr>
          <a:xfrm>
            <a:off x="-56150" y="2901103"/>
            <a:ext cx="15480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Viewer/player</a:t>
            </a:r>
          </a:p>
          <a:p>
            <a:r>
              <a:rPr lang="en-AU" sz="1600" dirty="0"/>
              <a:t>Can go back if need not forward </a:t>
            </a:r>
          </a:p>
        </p:txBody>
      </p:sp>
    </p:spTree>
    <p:extLst>
      <p:ext uri="{BB962C8B-B14F-4D97-AF65-F5344CB8AC3E}">
        <p14:creationId xmlns:p14="http://schemas.microsoft.com/office/powerpoint/2010/main" val="66007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FF7C-83EC-4AD0-9C92-EA9E004AB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it will 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6CED59-5A1B-41E7-9F1D-6A4386025809}"/>
              </a:ext>
            </a:extLst>
          </p:cNvPr>
          <p:cNvSpPr/>
          <p:nvPr/>
        </p:nvSpPr>
        <p:spPr>
          <a:xfrm>
            <a:off x="838200" y="1572126"/>
            <a:ext cx="2165684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Video or image with instructions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4EFADE5-4CDF-4CA1-96DF-62C66C298BE8}"/>
              </a:ext>
            </a:extLst>
          </p:cNvPr>
          <p:cNvSpPr/>
          <p:nvPr/>
        </p:nvSpPr>
        <p:spPr>
          <a:xfrm>
            <a:off x="3120188" y="2018338"/>
            <a:ext cx="1251285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5BA4C5-ECA3-433E-9694-FA438A10244B}"/>
              </a:ext>
            </a:extLst>
          </p:cNvPr>
          <p:cNvSpPr/>
          <p:nvPr/>
        </p:nvSpPr>
        <p:spPr>
          <a:xfrm>
            <a:off x="4543926" y="1572124"/>
            <a:ext cx="2165684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If Video, </a:t>
            </a:r>
            <a:r>
              <a:rPr lang="en-AU" sz="1400"/>
              <a:t>once video finish </a:t>
            </a:r>
            <a:r>
              <a:rPr lang="en-AU" sz="1400" dirty="0"/>
              <a:t>image with instructions with button to press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342493-103E-4155-9273-14E25A2E98C3}"/>
              </a:ext>
            </a:extLst>
          </p:cNvPr>
          <p:cNvSpPr/>
          <p:nvPr/>
        </p:nvSpPr>
        <p:spPr>
          <a:xfrm>
            <a:off x="8630652" y="2082100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726647-DD10-450F-8898-EEF3828E6608}"/>
              </a:ext>
            </a:extLst>
          </p:cNvPr>
          <p:cNvSpPr/>
          <p:nvPr/>
        </p:nvSpPr>
        <p:spPr>
          <a:xfrm>
            <a:off x="9893965" y="2082100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2AAA58-AA76-43B7-B46A-76C8C347E030}"/>
              </a:ext>
            </a:extLst>
          </p:cNvPr>
          <p:cNvSpPr/>
          <p:nvPr/>
        </p:nvSpPr>
        <p:spPr>
          <a:xfrm>
            <a:off x="8630652" y="2376740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C4DE80-414E-4189-AB58-1842E162648F}"/>
              </a:ext>
            </a:extLst>
          </p:cNvPr>
          <p:cNvSpPr/>
          <p:nvPr/>
        </p:nvSpPr>
        <p:spPr>
          <a:xfrm>
            <a:off x="9893965" y="2376740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4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4DFC7C4-DD4A-47C7-887B-714951A68E8D}"/>
              </a:ext>
            </a:extLst>
          </p:cNvPr>
          <p:cNvSpPr/>
          <p:nvPr/>
        </p:nvSpPr>
        <p:spPr>
          <a:xfrm>
            <a:off x="7148758" y="1988854"/>
            <a:ext cx="1251285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2D7533-01A1-46E2-BA6E-C2E8F7418EB9}"/>
              </a:ext>
            </a:extLst>
          </p:cNvPr>
          <p:cNvSpPr txBox="1"/>
          <p:nvPr/>
        </p:nvSpPr>
        <p:spPr>
          <a:xfrm>
            <a:off x="8518356" y="1324691"/>
            <a:ext cx="3007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Player press which choses what happens </a:t>
            </a:r>
          </a:p>
        </p:txBody>
      </p:sp>
    </p:spTree>
    <p:extLst>
      <p:ext uri="{BB962C8B-B14F-4D97-AF65-F5344CB8AC3E}">
        <p14:creationId xmlns:p14="http://schemas.microsoft.com/office/powerpoint/2010/main" val="55842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96405-6B05-443A-A72F-77726563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Version 1 will be made up with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0C8C27-54E0-4CB9-A243-863BC32D4DA7}"/>
              </a:ext>
            </a:extLst>
          </p:cNvPr>
          <p:cNvSpPr/>
          <p:nvPr/>
        </p:nvSpPr>
        <p:spPr>
          <a:xfrm>
            <a:off x="156411" y="1447488"/>
            <a:ext cx="1892968" cy="954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Image with instructions </a:t>
            </a:r>
          </a:p>
          <a:p>
            <a:pPr algn="ctr"/>
            <a:endParaRPr lang="en-AU" sz="1400" dirty="0"/>
          </a:p>
          <a:p>
            <a:pPr algn="ctr"/>
            <a:r>
              <a:rPr lang="en-AU" sz="1400" dirty="0"/>
              <a:t>Press 1 to Continue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AE46D7-7391-4131-B085-832E4CB736CF}"/>
              </a:ext>
            </a:extLst>
          </p:cNvPr>
          <p:cNvSpPr/>
          <p:nvPr/>
        </p:nvSpPr>
        <p:spPr>
          <a:xfrm>
            <a:off x="4327357" y="1422234"/>
            <a:ext cx="918415" cy="954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Video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3FA51C-11E8-4E61-B5D4-19F710B34F77}"/>
              </a:ext>
            </a:extLst>
          </p:cNvPr>
          <p:cNvSpPr/>
          <p:nvPr/>
        </p:nvSpPr>
        <p:spPr>
          <a:xfrm>
            <a:off x="8177476" y="1705229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A20765-2D08-4F67-BBBB-EFA66140E3AB}"/>
              </a:ext>
            </a:extLst>
          </p:cNvPr>
          <p:cNvSpPr/>
          <p:nvPr/>
        </p:nvSpPr>
        <p:spPr>
          <a:xfrm>
            <a:off x="8177476" y="2439555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65A5D-FD23-4024-AB46-77523A5DC1CA}"/>
              </a:ext>
            </a:extLst>
          </p:cNvPr>
          <p:cNvSpPr/>
          <p:nvPr/>
        </p:nvSpPr>
        <p:spPr>
          <a:xfrm>
            <a:off x="8177489" y="2082100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A9B11C-4CA0-419E-9100-7121CEB25DDE}"/>
              </a:ext>
            </a:extLst>
          </p:cNvPr>
          <p:cNvSpPr/>
          <p:nvPr/>
        </p:nvSpPr>
        <p:spPr>
          <a:xfrm>
            <a:off x="8177476" y="2816426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5534A6-1344-45B3-9B6F-7561D6DB3567}"/>
              </a:ext>
            </a:extLst>
          </p:cNvPr>
          <p:cNvSpPr/>
          <p:nvPr/>
        </p:nvSpPr>
        <p:spPr>
          <a:xfrm>
            <a:off x="2598820" y="1788394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1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4DAE556-8EB7-4173-AED3-C54330D11348}"/>
              </a:ext>
            </a:extLst>
          </p:cNvPr>
          <p:cNvSpPr/>
          <p:nvPr/>
        </p:nvSpPr>
        <p:spPr>
          <a:xfrm>
            <a:off x="2077446" y="1810943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0A337D1-FF6B-426D-9D66-10508B68C972}"/>
              </a:ext>
            </a:extLst>
          </p:cNvPr>
          <p:cNvSpPr/>
          <p:nvPr/>
        </p:nvSpPr>
        <p:spPr>
          <a:xfrm>
            <a:off x="3830049" y="1828552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BBF680-10EE-424F-8757-6C59184DD8F8}"/>
              </a:ext>
            </a:extLst>
          </p:cNvPr>
          <p:cNvSpPr/>
          <p:nvPr/>
        </p:nvSpPr>
        <p:spPr>
          <a:xfrm>
            <a:off x="5763129" y="1413912"/>
            <a:ext cx="1892968" cy="954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Image with instructions </a:t>
            </a:r>
          </a:p>
          <a:p>
            <a:pPr algn="ctr"/>
            <a:endParaRPr lang="en-AU" sz="1400" dirty="0"/>
          </a:p>
          <a:p>
            <a:pPr algn="ctr"/>
            <a:r>
              <a:rPr lang="en-AU" sz="1400" dirty="0"/>
              <a:t>Press 1 to Continue 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E4FDA0E-75F3-4DCC-BD3B-E6877DE86157}"/>
              </a:ext>
            </a:extLst>
          </p:cNvPr>
          <p:cNvSpPr/>
          <p:nvPr/>
        </p:nvSpPr>
        <p:spPr>
          <a:xfrm>
            <a:off x="5279852" y="1828552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38B71B7-0692-4021-8F53-F75B3C7F5634}"/>
              </a:ext>
            </a:extLst>
          </p:cNvPr>
          <p:cNvSpPr/>
          <p:nvPr/>
        </p:nvSpPr>
        <p:spPr>
          <a:xfrm>
            <a:off x="7694199" y="1755317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DDC2429-7C27-4805-8380-AFD5272EC3BC}"/>
              </a:ext>
            </a:extLst>
          </p:cNvPr>
          <p:cNvSpPr/>
          <p:nvPr/>
        </p:nvSpPr>
        <p:spPr>
          <a:xfrm>
            <a:off x="9464860" y="1774786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2675035-B911-49D3-8701-D4ECA4D23CF3}"/>
              </a:ext>
            </a:extLst>
          </p:cNvPr>
          <p:cNvSpPr/>
          <p:nvPr/>
        </p:nvSpPr>
        <p:spPr>
          <a:xfrm>
            <a:off x="9464860" y="2116878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452DFE4-86AF-4512-A23E-1482A28F81FB}"/>
              </a:ext>
            </a:extLst>
          </p:cNvPr>
          <p:cNvSpPr/>
          <p:nvPr/>
        </p:nvSpPr>
        <p:spPr>
          <a:xfrm>
            <a:off x="9464860" y="2474333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AC096AEB-52A4-4EF7-92E3-F20413F0E385}"/>
              </a:ext>
            </a:extLst>
          </p:cNvPr>
          <p:cNvSpPr/>
          <p:nvPr/>
        </p:nvSpPr>
        <p:spPr>
          <a:xfrm rot="5400000">
            <a:off x="9548758" y="2881932"/>
            <a:ext cx="311132" cy="21084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D40FFC-0CF6-4332-B1C8-2D21BAB997DA}"/>
              </a:ext>
            </a:extLst>
          </p:cNvPr>
          <p:cNvSpPr/>
          <p:nvPr/>
        </p:nvSpPr>
        <p:spPr>
          <a:xfrm>
            <a:off x="9986239" y="1745770"/>
            <a:ext cx="818150" cy="235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Video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526A8A-248E-4691-8B24-266CB0D64B19}"/>
              </a:ext>
            </a:extLst>
          </p:cNvPr>
          <p:cNvSpPr/>
          <p:nvPr/>
        </p:nvSpPr>
        <p:spPr>
          <a:xfrm>
            <a:off x="10010332" y="2082100"/>
            <a:ext cx="818150" cy="235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Video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A54589-9A3E-4B12-859E-347EE4D80E7C}"/>
              </a:ext>
            </a:extLst>
          </p:cNvPr>
          <p:cNvSpPr/>
          <p:nvPr/>
        </p:nvSpPr>
        <p:spPr>
          <a:xfrm>
            <a:off x="10010332" y="2435233"/>
            <a:ext cx="818150" cy="235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Video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7D6D303B-A12A-441D-9D7C-8C9F2CC3CC4B}"/>
              </a:ext>
            </a:extLst>
          </p:cNvPr>
          <p:cNvSpPr/>
          <p:nvPr/>
        </p:nvSpPr>
        <p:spPr>
          <a:xfrm rot="10800000">
            <a:off x="7678214" y="1438965"/>
            <a:ext cx="3675585" cy="1765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D5ADDEBA-DD47-4D21-B488-C1EFB6753321}"/>
              </a:ext>
            </a:extLst>
          </p:cNvPr>
          <p:cNvSpPr/>
          <p:nvPr/>
        </p:nvSpPr>
        <p:spPr>
          <a:xfrm rot="16200000">
            <a:off x="10772674" y="2032821"/>
            <a:ext cx="1118204" cy="18855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E69D2D98-55E7-450C-8C78-EDEA47605E81}"/>
              </a:ext>
            </a:extLst>
          </p:cNvPr>
          <p:cNvSpPr/>
          <p:nvPr/>
        </p:nvSpPr>
        <p:spPr>
          <a:xfrm>
            <a:off x="10864514" y="1774786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F89546A5-2D98-4647-A5E2-DBB7404C2ABB}"/>
              </a:ext>
            </a:extLst>
          </p:cNvPr>
          <p:cNvSpPr/>
          <p:nvPr/>
        </p:nvSpPr>
        <p:spPr>
          <a:xfrm>
            <a:off x="10864514" y="2111115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0FD0DD4A-6163-4C0E-8062-5151BD52B1C7}"/>
              </a:ext>
            </a:extLst>
          </p:cNvPr>
          <p:cNvSpPr/>
          <p:nvPr/>
        </p:nvSpPr>
        <p:spPr>
          <a:xfrm>
            <a:off x="10864514" y="2464248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8892F3-4E34-4139-8918-CB51B67125CB}"/>
              </a:ext>
            </a:extLst>
          </p:cNvPr>
          <p:cNvSpPr/>
          <p:nvPr/>
        </p:nvSpPr>
        <p:spPr>
          <a:xfrm>
            <a:off x="156411" y="3535077"/>
            <a:ext cx="1892968" cy="954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Image with instructions </a:t>
            </a:r>
          </a:p>
          <a:p>
            <a:pPr algn="ctr"/>
            <a:endParaRPr lang="en-AU" sz="1400" dirty="0"/>
          </a:p>
          <a:p>
            <a:pPr algn="ctr"/>
            <a:r>
              <a:rPr lang="en-AU" sz="1400" dirty="0"/>
              <a:t>Press 1 to Continue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B77A448-8A1A-4A07-A848-3A9AC424D05C}"/>
              </a:ext>
            </a:extLst>
          </p:cNvPr>
          <p:cNvSpPr/>
          <p:nvPr/>
        </p:nvSpPr>
        <p:spPr>
          <a:xfrm>
            <a:off x="4327357" y="3509823"/>
            <a:ext cx="918415" cy="954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Video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9BF59F-87FB-4804-A561-9539C8E5736B}"/>
              </a:ext>
            </a:extLst>
          </p:cNvPr>
          <p:cNvSpPr/>
          <p:nvPr/>
        </p:nvSpPr>
        <p:spPr>
          <a:xfrm>
            <a:off x="8177476" y="3792818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E9015E-AD5C-4149-A7A1-58C2145FC8BA}"/>
              </a:ext>
            </a:extLst>
          </p:cNvPr>
          <p:cNvSpPr/>
          <p:nvPr/>
        </p:nvSpPr>
        <p:spPr>
          <a:xfrm>
            <a:off x="8177476" y="4527144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1E6694-FD2A-45F0-89B9-0E24FD6DC6C5}"/>
              </a:ext>
            </a:extLst>
          </p:cNvPr>
          <p:cNvSpPr/>
          <p:nvPr/>
        </p:nvSpPr>
        <p:spPr>
          <a:xfrm>
            <a:off x="8177489" y="4169689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17D688-7CD4-405F-9BA0-2CB45A7BF231}"/>
              </a:ext>
            </a:extLst>
          </p:cNvPr>
          <p:cNvSpPr/>
          <p:nvPr/>
        </p:nvSpPr>
        <p:spPr>
          <a:xfrm>
            <a:off x="8177476" y="4904015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EFF7714-A062-49DC-9047-9FE2FFD87B8B}"/>
              </a:ext>
            </a:extLst>
          </p:cNvPr>
          <p:cNvSpPr/>
          <p:nvPr/>
        </p:nvSpPr>
        <p:spPr>
          <a:xfrm>
            <a:off x="2598820" y="3875983"/>
            <a:ext cx="1211180" cy="246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/>
              <a:t>Button 1</a:t>
            </a: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06307920-E1B6-46C0-A148-89722903217D}"/>
              </a:ext>
            </a:extLst>
          </p:cNvPr>
          <p:cNvSpPr/>
          <p:nvPr/>
        </p:nvSpPr>
        <p:spPr>
          <a:xfrm>
            <a:off x="2077446" y="3898532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7DE9C920-9AE2-480D-B6AF-2A73BAB0C2B7}"/>
              </a:ext>
            </a:extLst>
          </p:cNvPr>
          <p:cNvSpPr/>
          <p:nvPr/>
        </p:nvSpPr>
        <p:spPr>
          <a:xfrm>
            <a:off x="3830049" y="3916141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4970019-C911-4C33-8848-4CA81123D1FD}"/>
              </a:ext>
            </a:extLst>
          </p:cNvPr>
          <p:cNvSpPr/>
          <p:nvPr/>
        </p:nvSpPr>
        <p:spPr>
          <a:xfrm>
            <a:off x="5763129" y="3501501"/>
            <a:ext cx="1892968" cy="954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Image with instructions </a:t>
            </a:r>
          </a:p>
          <a:p>
            <a:pPr algn="ctr"/>
            <a:endParaRPr lang="en-AU" sz="1400" dirty="0"/>
          </a:p>
          <a:p>
            <a:pPr algn="ctr"/>
            <a:r>
              <a:rPr lang="en-AU" sz="1400" dirty="0"/>
              <a:t>Press 1 to Continue 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1F48BA5F-A32F-4B3C-8222-AFE33B18666A}"/>
              </a:ext>
            </a:extLst>
          </p:cNvPr>
          <p:cNvSpPr/>
          <p:nvPr/>
        </p:nvSpPr>
        <p:spPr>
          <a:xfrm>
            <a:off x="5279852" y="3916141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70B23D91-46CF-4479-9D37-6EC95D450D6C}"/>
              </a:ext>
            </a:extLst>
          </p:cNvPr>
          <p:cNvSpPr/>
          <p:nvPr/>
        </p:nvSpPr>
        <p:spPr>
          <a:xfrm>
            <a:off x="7694199" y="3842906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C2B6FD65-5F9F-4D66-A0D9-485ACED95C62}"/>
              </a:ext>
            </a:extLst>
          </p:cNvPr>
          <p:cNvSpPr/>
          <p:nvPr/>
        </p:nvSpPr>
        <p:spPr>
          <a:xfrm>
            <a:off x="9464860" y="3862375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09D7F5A5-ACF8-48EF-AAD3-6A8E008C0F41}"/>
              </a:ext>
            </a:extLst>
          </p:cNvPr>
          <p:cNvSpPr/>
          <p:nvPr/>
        </p:nvSpPr>
        <p:spPr>
          <a:xfrm>
            <a:off x="9464860" y="4204467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43405B4E-75BA-4546-93D6-C639344A34D3}"/>
              </a:ext>
            </a:extLst>
          </p:cNvPr>
          <p:cNvSpPr/>
          <p:nvPr/>
        </p:nvSpPr>
        <p:spPr>
          <a:xfrm>
            <a:off x="9464860" y="4561922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562C1D18-9BD4-44AA-875B-D23EBF022F85}"/>
              </a:ext>
            </a:extLst>
          </p:cNvPr>
          <p:cNvSpPr/>
          <p:nvPr/>
        </p:nvSpPr>
        <p:spPr>
          <a:xfrm rot="3125325">
            <a:off x="9376314" y="5084909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9E64B8-DAE2-44A8-85A6-B370175CF42B}"/>
              </a:ext>
            </a:extLst>
          </p:cNvPr>
          <p:cNvSpPr/>
          <p:nvPr/>
        </p:nvSpPr>
        <p:spPr>
          <a:xfrm>
            <a:off x="9986239" y="3833359"/>
            <a:ext cx="818150" cy="235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Video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1D3417F-BB10-4EF5-9BD4-B10DDA549FA8}"/>
              </a:ext>
            </a:extLst>
          </p:cNvPr>
          <p:cNvSpPr/>
          <p:nvPr/>
        </p:nvSpPr>
        <p:spPr>
          <a:xfrm>
            <a:off x="10010332" y="4169689"/>
            <a:ext cx="818150" cy="235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Video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34EB5E4-B445-4DA7-8922-06C988F0FD7C}"/>
              </a:ext>
            </a:extLst>
          </p:cNvPr>
          <p:cNvSpPr/>
          <p:nvPr/>
        </p:nvSpPr>
        <p:spPr>
          <a:xfrm>
            <a:off x="10010332" y="4522822"/>
            <a:ext cx="818150" cy="235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Video</a:t>
            </a:r>
          </a:p>
        </p:txBody>
      </p: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8F8F1FAA-0DFF-47C3-97DB-1B18FC3B2AA6}"/>
              </a:ext>
            </a:extLst>
          </p:cNvPr>
          <p:cNvSpPr/>
          <p:nvPr/>
        </p:nvSpPr>
        <p:spPr>
          <a:xfrm rot="10800000">
            <a:off x="7700226" y="3485960"/>
            <a:ext cx="3675585" cy="1765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A4D436E9-B135-465B-9891-DAF548801A45}"/>
              </a:ext>
            </a:extLst>
          </p:cNvPr>
          <p:cNvSpPr/>
          <p:nvPr/>
        </p:nvSpPr>
        <p:spPr>
          <a:xfrm rot="16200000">
            <a:off x="10772674" y="4120410"/>
            <a:ext cx="1118204" cy="18855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F80676B7-489E-4688-8FEB-416F85017644}"/>
              </a:ext>
            </a:extLst>
          </p:cNvPr>
          <p:cNvSpPr/>
          <p:nvPr/>
        </p:nvSpPr>
        <p:spPr>
          <a:xfrm>
            <a:off x="10864514" y="3862375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B33887F3-40A6-4379-A38B-35415D45AABE}"/>
              </a:ext>
            </a:extLst>
          </p:cNvPr>
          <p:cNvSpPr/>
          <p:nvPr/>
        </p:nvSpPr>
        <p:spPr>
          <a:xfrm>
            <a:off x="10864514" y="4198704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D57F606B-C7D3-4D2A-BB8B-F45F0D2ADEC7}"/>
              </a:ext>
            </a:extLst>
          </p:cNvPr>
          <p:cNvSpPr/>
          <p:nvPr/>
        </p:nvSpPr>
        <p:spPr>
          <a:xfrm>
            <a:off x="10864514" y="4551837"/>
            <a:ext cx="445175" cy="17708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9D71793B-7D5A-4A60-8E8C-79E0959FCC84}"/>
              </a:ext>
            </a:extLst>
          </p:cNvPr>
          <p:cNvSpPr/>
          <p:nvPr/>
        </p:nvSpPr>
        <p:spPr>
          <a:xfrm rot="10800000">
            <a:off x="1644316" y="3135648"/>
            <a:ext cx="8332850" cy="18530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124DCA6D-E92D-40A0-8EC5-25598B67B8BC}"/>
              </a:ext>
            </a:extLst>
          </p:cNvPr>
          <p:cNvSpPr/>
          <p:nvPr/>
        </p:nvSpPr>
        <p:spPr>
          <a:xfrm rot="5400000">
            <a:off x="1400543" y="3234159"/>
            <a:ext cx="311132" cy="21084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9C3F85E-89DC-4FB7-AAFC-3C5018F57AF4}"/>
              </a:ext>
            </a:extLst>
          </p:cNvPr>
          <p:cNvSpPr/>
          <p:nvPr/>
        </p:nvSpPr>
        <p:spPr>
          <a:xfrm>
            <a:off x="156411" y="4650466"/>
            <a:ext cx="3100136" cy="2689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/>
              <a:t>There will continue 12 times total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50AD701-EFFA-4929-BAB6-C1F6FDEACCAA}"/>
              </a:ext>
            </a:extLst>
          </p:cNvPr>
          <p:cNvSpPr/>
          <p:nvPr/>
        </p:nvSpPr>
        <p:spPr>
          <a:xfrm>
            <a:off x="8951473" y="5408957"/>
            <a:ext cx="1892968" cy="954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End / Completed </a:t>
            </a:r>
          </a:p>
          <a:p>
            <a:pPr algn="ctr"/>
            <a:r>
              <a:rPr lang="en-AU" sz="1400" dirty="0"/>
              <a:t>Image with instructions </a:t>
            </a:r>
          </a:p>
          <a:p>
            <a:pPr algn="ctr"/>
            <a:r>
              <a:rPr lang="en-AU" sz="1400" dirty="0"/>
              <a:t>On how to end </a:t>
            </a:r>
          </a:p>
        </p:txBody>
      </p:sp>
    </p:spTree>
    <p:extLst>
      <p:ext uri="{BB962C8B-B14F-4D97-AF65-F5344CB8AC3E}">
        <p14:creationId xmlns:p14="http://schemas.microsoft.com/office/powerpoint/2010/main" val="191805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300</Words>
  <Application>Microsoft Office PowerPoint</Application>
  <PresentationFormat>Widescreen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Assessment Tool </vt:lpstr>
      <vt:lpstr>Overview </vt:lpstr>
      <vt:lpstr>Frame </vt:lpstr>
      <vt:lpstr>How it will work</vt:lpstr>
      <vt:lpstr>Version 1 will be made up with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Tool </dc:title>
  <dc:creator>Justin Monk</dc:creator>
  <cp:lastModifiedBy>Justin Monk</cp:lastModifiedBy>
  <cp:revision>4</cp:revision>
  <dcterms:created xsi:type="dcterms:W3CDTF">2018-11-26T14:13:56Z</dcterms:created>
  <dcterms:modified xsi:type="dcterms:W3CDTF">2018-11-26T14:41:13Z</dcterms:modified>
</cp:coreProperties>
</file>